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0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126" y="150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11.2.2023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3852</TotalTime>
  <Words>4927</Words>
  <Application>Microsoft Office PowerPoint</Application>
  <PresentationFormat>Widescreen</PresentationFormat>
  <Paragraphs>839</Paragraphs>
  <Slides>77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31</cp:revision>
  <dcterms:created xsi:type="dcterms:W3CDTF">2018-05-23T13:08:44Z</dcterms:created>
  <dcterms:modified xsi:type="dcterms:W3CDTF">2023-02-11T16:24:12Z</dcterms:modified>
  <cp:category>programming;computer programming;software development;web development</cp:category>
</cp:coreProperties>
</file>